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424936" cy="583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</a:rPr>
              <a:t>Знатоки подводного мира</a:t>
            </a:r>
          </a:p>
        </p:txBody>
      </p:sp>
    </p:spTree>
    <p:extLst>
      <p:ext uri="{BB962C8B-B14F-4D97-AF65-F5344CB8AC3E}">
        <p14:creationId xmlns:p14="http://schemas.microsoft.com/office/powerpoint/2010/main" val="38329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00200"/>
            <a:ext cx="8424936" cy="5069160"/>
          </a:xfrm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892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1. </a:t>
            </a:r>
            <a:r>
              <a:rPr lang="ru-RU" sz="4400" b="1" dirty="0" smtClean="0">
                <a:solidFill>
                  <a:srgbClr val="002060"/>
                </a:solidFill>
              </a:rPr>
              <a:t>Интересный факт: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ЛЕТАЮЩИЕ РЫБЫ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3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2. Загадки о морских обитателях: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7354"/>
          <a:stretch/>
        </p:blipFill>
        <p:spPr>
          <a:xfrm>
            <a:off x="29437" y="970019"/>
            <a:ext cx="2886379" cy="24589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64" y="986099"/>
            <a:ext cx="2934072" cy="2442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t="12405" r="6130" b="14875"/>
          <a:stretch/>
        </p:blipFill>
        <p:spPr>
          <a:xfrm>
            <a:off x="6166621" y="986099"/>
            <a:ext cx="2869876" cy="244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" y="3786519"/>
            <a:ext cx="2859493" cy="26196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7892"/>
          <a:stretch/>
        </p:blipFill>
        <p:spPr>
          <a:xfrm>
            <a:off x="3198707" y="3786518"/>
            <a:ext cx="2840329" cy="26392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r="3549"/>
          <a:stretch/>
        </p:blipFill>
        <p:spPr>
          <a:xfrm>
            <a:off x="6166622" y="3786518"/>
            <a:ext cx="2869876" cy="25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1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3</a:t>
            </a:r>
            <a:r>
              <a:rPr lang="ru-RU" sz="4400" b="1" dirty="0" smtClean="0">
                <a:solidFill>
                  <a:srgbClr val="002060"/>
                </a:solidFill>
              </a:rPr>
              <a:t>. Конкурс </a:t>
            </a:r>
            <a:r>
              <a:rPr lang="ru-RU" sz="4400" b="1" dirty="0">
                <a:solidFill>
                  <a:srgbClr val="002060"/>
                </a:solidFill>
              </a:rPr>
              <a:t>с буквами: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886073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Морские слова на звук «К»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67" y="1581209"/>
            <a:ext cx="2821345" cy="2083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3" b="9613"/>
          <a:stretch/>
        </p:blipFill>
        <p:spPr>
          <a:xfrm>
            <a:off x="186163" y="1470848"/>
            <a:ext cx="2927117" cy="2239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70848"/>
            <a:ext cx="2736304" cy="2193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2" t="9788" r="4752" b="6897"/>
          <a:stretch/>
        </p:blipFill>
        <p:spPr>
          <a:xfrm>
            <a:off x="186162" y="4107029"/>
            <a:ext cx="2927117" cy="24283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75" y="4096987"/>
            <a:ext cx="28654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39" y="4107029"/>
            <a:ext cx="2708462" cy="24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4</a:t>
            </a:r>
            <a:r>
              <a:rPr lang="ru-RU" sz="4400" b="1" dirty="0" smtClean="0">
                <a:solidFill>
                  <a:srgbClr val="002060"/>
                </a:solidFill>
              </a:rPr>
              <a:t>. </a:t>
            </a:r>
            <a:r>
              <a:rPr lang="ru-RU" sz="4400" b="1" dirty="0">
                <a:solidFill>
                  <a:srgbClr val="002060"/>
                </a:solidFill>
              </a:rPr>
              <a:t>Найди 8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>
                <a:solidFill>
                  <a:srgbClr val="002060"/>
                </a:solidFill>
              </a:rPr>
              <a:t>отличий: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0090"/>
            <a:ext cx="8640960" cy="549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53" y="0"/>
            <a:ext cx="8567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5</a:t>
            </a:r>
            <a:r>
              <a:rPr lang="ru-RU" sz="4400" b="1" dirty="0" smtClean="0">
                <a:solidFill>
                  <a:srgbClr val="002060"/>
                </a:solidFill>
              </a:rPr>
              <a:t>. Разрезные картинки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9441"/>
            <a:ext cx="252028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687923"/>
            <a:ext cx="2829583" cy="19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38" y="651869"/>
            <a:ext cx="2703989" cy="204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44" y="4705950"/>
            <a:ext cx="2695731" cy="186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56" y="2640759"/>
            <a:ext cx="2336267" cy="186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3" y="4705950"/>
            <a:ext cx="2662563" cy="19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705950"/>
            <a:ext cx="2806166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40188"/>
            <a:ext cx="2592288" cy="181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244" y="2729643"/>
            <a:ext cx="2627783" cy="183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6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Задания выполнены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68952" cy="54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Microsoft</cp:lastModifiedBy>
  <cp:revision>9</cp:revision>
  <dcterms:created xsi:type="dcterms:W3CDTF">2019-04-28T19:12:16Z</dcterms:created>
  <dcterms:modified xsi:type="dcterms:W3CDTF">2019-04-28T20:57:14Z</dcterms:modified>
</cp:coreProperties>
</file>